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1" r:id="rId2"/>
    <p:sldId id="282" r:id="rId3"/>
    <p:sldId id="288" r:id="rId4"/>
    <p:sldId id="283" r:id="rId5"/>
    <p:sldId id="289" r:id="rId6"/>
    <p:sldId id="290" r:id="rId7"/>
    <p:sldId id="292" r:id="rId8"/>
    <p:sldId id="291" r:id="rId9"/>
    <p:sldId id="284" r:id="rId10"/>
  </p:sldIdLst>
  <p:sldSz cx="9144000" cy="6858000" type="screen4x3"/>
  <p:notesSz cx="6797675" cy="9926638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A8C"/>
    <a:srgbClr val="128015"/>
    <a:srgbClr val="67B21B"/>
    <a:srgbClr val="A37529"/>
    <a:srgbClr val="BD8630"/>
    <a:srgbClr val="807F6D"/>
    <a:srgbClr val="1C1C1C"/>
    <a:srgbClr val="F7F7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3" d="100"/>
          <a:sy n="73" d="100"/>
        </p:scale>
        <p:origin x="132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FB903F-21BD-45FC-BD38-D9121A64D92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AF79EF-42EC-4211-AA8C-AEBF99B7427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409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B131498-DE05-4FA4-A3E8-720DFC96CE00}" type="slidenum">
              <a:rPr lang="nl-NL" altLang="nl-BE"/>
              <a:pPr>
                <a:defRPr/>
              </a:pPr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5922308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37"/>
            <a:ext cx="7772400" cy="1470025"/>
          </a:xfrm>
        </p:spPr>
        <p:txBody>
          <a:bodyPr/>
          <a:lstStyle>
            <a:lvl1pPr algn="ctr">
              <a:defRPr sz="4050">
                <a:effectLst/>
                <a:latin typeface="Calibri" panose="020F050202020403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886200"/>
            <a:ext cx="6400800" cy="1752600"/>
          </a:xfrm>
        </p:spPr>
        <p:txBody>
          <a:bodyPr/>
          <a:lstStyle>
            <a:lvl1pPr marL="0" indent="0" algn="ctr">
              <a:buFont typeface="Wingdings 3" pitchFamily="18" charset="2"/>
              <a:buNone/>
              <a:defRPr sz="2700">
                <a:solidFill>
                  <a:srgbClr val="128015"/>
                </a:solidFill>
                <a:latin typeface="Calibri" panose="020F0502020204030204" pitchFamily="34" charset="0"/>
              </a:defRPr>
            </a:lvl1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6" name="Afbeelding 8" descr="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64" y="0"/>
            <a:ext cx="1703388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7684" y="6381328"/>
            <a:ext cx="1111250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7621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228484" cy="1143000"/>
          </a:xfrm>
        </p:spPr>
        <p:txBody>
          <a:bodyPr/>
          <a:lstStyle>
            <a:lvl1pPr>
              <a:defRPr sz="4000">
                <a:latin typeface="Calibri" panose="020F050202020403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>
                <a:latin typeface="Calibri" panose="020F0502020204030204" pitchFamily="34" charset="0"/>
              </a:defRPr>
            </a:lvl1pPr>
            <a:lvl2pPr>
              <a:defRPr sz="2800">
                <a:solidFill>
                  <a:srgbClr val="128015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rgbClr val="128015"/>
                </a:solidFill>
                <a:latin typeface="Calibri" panose="020F0502020204030204" pitchFamily="34" charset="0"/>
              </a:defRPr>
            </a:lvl4pPr>
            <a:lvl5pPr>
              <a:defRPr sz="180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080A2-D1F4-4706-B846-0ED65ED2B35E}" type="slidenum">
              <a:rPr lang="nl-NL" altLang="nl-BE"/>
              <a:pPr>
                <a:defRPr/>
              </a:pPr>
              <a:t>‹nr.›</a:t>
            </a:fld>
            <a:endParaRPr lang="nl-NL" altLang="nl-BE" dirty="0"/>
          </a:p>
        </p:txBody>
      </p:sp>
    </p:spTree>
    <p:extLst>
      <p:ext uri="{BB962C8B-B14F-4D97-AF65-F5344CB8AC3E}">
        <p14:creationId xmlns:p14="http://schemas.microsoft.com/office/powerpoint/2010/main" val="3858762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933067"/>
            <a:ext cx="7772400" cy="1362075"/>
          </a:xfrm>
        </p:spPr>
        <p:txBody>
          <a:bodyPr anchor="t"/>
          <a:lstStyle>
            <a:lvl1pPr algn="l">
              <a:defRPr sz="3000" b="0" i="0" cap="none" baseline="0">
                <a:latin typeface="Verdana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1988851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rgbClr val="128015"/>
                </a:solidFill>
              </a:defRPr>
            </a:lvl1pPr>
            <a:lvl2pPr marL="342884" indent="0">
              <a:buNone/>
              <a:defRPr sz="1350"/>
            </a:lvl2pPr>
            <a:lvl3pPr marL="685766" indent="0">
              <a:buNone/>
              <a:defRPr sz="1200"/>
            </a:lvl3pPr>
            <a:lvl4pPr marL="1028649" indent="0">
              <a:buNone/>
              <a:defRPr sz="1050"/>
            </a:lvl4pPr>
            <a:lvl5pPr marL="1371532" indent="0">
              <a:buNone/>
              <a:defRPr sz="1050"/>
            </a:lvl5pPr>
            <a:lvl6pPr marL="1714415" indent="0">
              <a:buNone/>
              <a:defRPr sz="1050"/>
            </a:lvl6pPr>
            <a:lvl7pPr marL="2057297" indent="0">
              <a:buNone/>
              <a:defRPr sz="1050"/>
            </a:lvl7pPr>
            <a:lvl8pPr marL="2400180" indent="0">
              <a:buNone/>
              <a:defRPr sz="1050"/>
            </a:lvl8pPr>
            <a:lvl9pPr marL="2743064" indent="0">
              <a:buNone/>
              <a:defRPr sz="105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23368-F208-4C52-8601-D46558763984}" type="slidenum">
              <a:rPr lang="nl-NL" altLang="nl-BE"/>
              <a:pPr>
                <a:defRPr/>
              </a:pPr>
              <a:t>‹nr.›</a:t>
            </a:fld>
            <a:endParaRPr lang="nl-NL" altLang="nl-BE" dirty="0"/>
          </a:p>
        </p:txBody>
      </p:sp>
    </p:spTree>
    <p:extLst>
      <p:ext uri="{BB962C8B-B14F-4D97-AF65-F5344CB8AC3E}">
        <p14:creationId xmlns:p14="http://schemas.microsoft.com/office/powerpoint/2010/main" val="2776917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228484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13538" y="1628779"/>
            <a:ext cx="3968750" cy="47085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950417" y="1628779"/>
            <a:ext cx="3970337" cy="47085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B410A-964E-4E31-BB8E-6306C4A980C2}" type="slidenum">
              <a:rPr lang="nl-NL" altLang="nl-BE"/>
              <a:pPr>
                <a:defRPr/>
              </a:pPr>
              <a:t>‹nr.›</a:t>
            </a:fld>
            <a:endParaRPr lang="nl-NL" altLang="nl-BE" dirty="0"/>
          </a:p>
        </p:txBody>
      </p:sp>
    </p:spTree>
    <p:extLst>
      <p:ext uri="{BB962C8B-B14F-4D97-AF65-F5344CB8AC3E}">
        <p14:creationId xmlns:p14="http://schemas.microsoft.com/office/powerpoint/2010/main" val="318677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1679" y="0"/>
            <a:ext cx="7344371" cy="1124744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981222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620984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31" y="1981222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31" y="2620984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0FFCC-6C83-42CB-9722-0F3BA08FAF88}" type="slidenum">
              <a:rPr lang="nl-NL" altLang="nl-BE"/>
              <a:pPr>
                <a:defRPr/>
              </a:pPr>
              <a:t>‹nr.›</a:t>
            </a:fld>
            <a:endParaRPr lang="nl-NL" altLang="nl-BE" dirty="0"/>
          </a:p>
        </p:txBody>
      </p:sp>
    </p:spTree>
    <p:extLst>
      <p:ext uri="{BB962C8B-B14F-4D97-AF65-F5344CB8AC3E}">
        <p14:creationId xmlns:p14="http://schemas.microsoft.com/office/powerpoint/2010/main" val="137845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228484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83B5E-C75E-4FFE-9936-DCCD40373026}" type="slidenum">
              <a:rPr lang="nl-NL" altLang="nl-BE"/>
              <a:pPr>
                <a:defRPr/>
              </a:pPr>
              <a:t>‹nr.›</a:t>
            </a:fld>
            <a:endParaRPr lang="nl-NL" altLang="nl-BE" dirty="0"/>
          </a:p>
        </p:txBody>
      </p:sp>
    </p:spTree>
    <p:extLst>
      <p:ext uri="{BB962C8B-B14F-4D97-AF65-F5344CB8AC3E}">
        <p14:creationId xmlns:p14="http://schemas.microsoft.com/office/powerpoint/2010/main" val="4063875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69FF7-A677-448E-B66C-C031271827B0}" type="slidenum">
              <a:rPr lang="nl-NL" altLang="nl-BE"/>
              <a:pPr>
                <a:defRPr/>
              </a:pPr>
              <a:t>‹nr.›</a:t>
            </a:fld>
            <a:endParaRPr lang="nl-NL" altLang="nl-BE" dirty="0"/>
          </a:p>
        </p:txBody>
      </p:sp>
    </p:spTree>
    <p:extLst>
      <p:ext uri="{BB962C8B-B14F-4D97-AF65-F5344CB8AC3E}">
        <p14:creationId xmlns:p14="http://schemas.microsoft.com/office/powerpoint/2010/main" val="1749537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8" descr="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-9525"/>
            <a:ext cx="1277541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857357" y="714356"/>
            <a:ext cx="5929354" cy="4429156"/>
          </a:xfrm>
        </p:spPr>
        <p:txBody>
          <a:bodyPr/>
          <a:lstStyle>
            <a:lvl1pPr marL="0" indent="0">
              <a:buNone/>
              <a:defRPr sz="2400"/>
            </a:lvl1pPr>
            <a:lvl2pPr marL="342884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5" indent="0">
              <a:buNone/>
              <a:defRPr sz="1500"/>
            </a:lvl6pPr>
            <a:lvl7pPr marL="2057297" indent="0">
              <a:buNone/>
              <a:defRPr sz="1500"/>
            </a:lvl7pPr>
            <a:lvl8pPr marL="2400180" indent="0">
              <a:buNone/>
              <a:defRPr sz="1500"/>
            </a:lvl8pPr>
            <a:lvl9pPr marL="2743064" indent="0">
              <a:buNone/>
              <a:defRPr sz="15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1863726" y="5129234"/>
            <a:ext cx="5922984" cy="566738"/>
          </a:xfrm>
        </p:spPr>
        <p:txBody>
          <a:bodyPr anchor="b"/>
          <a:lstStyle>
            <a:lvl1pPr algn="l">
              <a:defRPr sz="1800" b="0" i="0" baseline="0">
                <a:latin typeface="Verdana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863726" y="5695972"/>
            <a:ext cx="5922984" cy="804862"/>
          </a:xfrm>
        </p:spPr>
        <p:txBody>
          <a:bodyPr/>
          <a:lstStyle>
            <a:lvl1pPr marL="0" indent="0">
              <a:buNone/>
              <a:defRPr sz="1350"/>
            </a:lvl1pPr>
            <a:lvl2pPr marL="342884" indent="0">
              <a:buNone/>
              <a:defRPr sz="900"/>
            </a:lvl2pPr>
            <a:lvl3pPr marL="685766" indent="0">
              <a:buNone/>
              <a:defRPr sz="750"/>
            </a:lvl3pPr>
            <a:lvl4pPr marL="1028649" indent="0">
              <a:buNone/>
              <a:defRPr sz="675"/>
            </a:lvl4pPr>
            <a:lvl5pPr marL="1371532" indent="0">
              <a:buNone/>
              <a:defRPr sz="675"/>
            </a:lvl5pPr>
            <a:lvl6pPr marL="1714415" indent="0">
              <a:buNone/>
              <a:defRPr sz="675"/>
            </a:lvl6pPr>
            <a:lvl7pPr marL="2057297" indent="0">
              <a:buNone/>
              <a:defRPr sz="675"/>
            </a:lvl7pPr>
            <a:lvl8pPr marL="2400180" indent="0">
              <a:buNone/>
              <a:defRPr sz="675"/>
            </a:lvl8pPr>
            <a:lvl9pPr marL="2743064" indent="0">
              <a:buNone/>
              <a:defRPr sz="675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2587718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EFEEDD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7973" y="6442075"/>
            <a:ext cx="60602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900">
                <a:solidFill>
                  <a:srgbClr val="128015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4FB26CFD-B009-41FD-A6D9-5E5DBEDD7291}" type="slidenum">
              <a:rPr lang="nl-NL" altLang="nl-BE"/>
              <a:pPr>
                <a:defRPr/>
              </a:pPr>
              <a:t>‹nr.›</a:t>
            </a:fld>
            <a:endParaRPr lang="nl-NL" altLang="nl-BE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1500196"/>
            <a:ext cx="8572500" cy="492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 smtClean="0"/>
              <a:t>Klik om de modelstijlen te bewerken</a:t>
            </a:r>
          </a:p>
          <a:p>
            <a:pPr lvl="1"/>
            <a:r>
              <a:rPr lang="nl-NL" altLang="nl-BE" smtClean="0"/>
              <a:t>Tweede niveau</a:t>
            </a:r>
          </a:p>
          <a:p>
            <a:pPr lvl="2"/>
            <a:r>
              <a:rPr lang="nl-NL" altLang="nl-BE" smtClean="0"/>
              <a:t>Derde niveau</a:t>
            </a:r>
          </a:p>
          <a:p>
            <a:pPr lvl="3"/>
            <a:r>
              <a:rPr lang="nl-NL" altLang="nl-BE" smtClean="0"/>
              <a:t>Vierde niveau</a:t>
            </a:r>
          </a:p>
          <a:p>
            <a:pPr lvl="4"/>
            <a:r>
              <a:rPr lang="nl-NL" altLang="nl-BE" smtClean="0"/>
              <a:t>Vijfde niveau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7542" y="0"/>
            <a:ext cx="764262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 smtClean="0"/>
              <a:t>Klik om de stijl te bewerken</a:t>
            </a:r>
          </a:p>
        </p:txBody>
      </p:sp>
      <p:cxnSp>
        <p:nvCxnSpPr>
          <p:cNvPr id="8" name="Rechte verbindingslijn 7"/>
          <p:cNvCxnSpPr/>
          <p:nvPr/>
        </p:nvCxnSpPr>
        <p:spPr>
          <a:xfrm>
            <a:off x="0" y="1212850"/>
            <a:ext cx="9144000" cy="1588"/>
          </a:xfrm>
          <a:prstGeom prst="line">
            <a:avLst/>
          </a:prstGeom>
          <a:ln>
            <a:solidFill>
              <a:srgbClr val="807F6D"/>
            </a:solidFill>
          </a:ln>
          <a:effectLst>
            <a:outerShdw blurRad="50800" dist="25400" dir="1800000" algn="ctr" rotWithShape="0">
              <a:srgbClr val="BD8630">
                <a:alpha val="60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Afbeelding 8" descr="LOGO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03388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4" r:id="rId8"/>
  </p:sldLayoutIdLst>
  <p:hf hdr="0" ftr="0" dt="0"/>
  <p:txStyles>
    <p:titleStyle>
      <a:lvl1pPr algn="l" rtl="0" eaLnBrk="1" fontAlgn="base" hangingPunct="1">
        <a:lnSpc>
          <a:spcPts val="2625"/>
        </a:lnSpc>
        <a:spcBef>
          <a:spcPct val="0"/>
        </a:spcBef>
        <a:spcAft>
          <a:spcPct val="0"/>
        </a:spcAft>
        <a:defRPr sz="3300">
          <a:solidFill>
            <a:srgbClr val="222268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1" fontAlgn="base" hangingPunct="1">
        <a:lnSpc>
          <a:spcPts val="2625"/>
        </a:lnSpc>
        <a:spcBef>
          <a:spcPct val="0"/>
        </a:spcBef>
        <a:spcAft>
          <a:spcPct val="0"/>
        </a:spcAft>
        <a:defRPr sz="3300">
          <a:solidFill>
            <a:srgbClr val="222268"/>
          </a:solidFill>
          <a:latin typeface="Calibri" panose="020F0502020204030204" pitchFamily="34" charset="0"/>
        </a:defRPr>
      </a:lvl2pPr>
      <a:lvl3pPr algn="l" rtl="0" eaLnBrk="1" fontAlgn="base" hangingPunct="1">
        <a:lnSpc>
          <a:spcPts val="2625"/>
        </a:lnSpc>
        <a:spcBef>
          <a:spcPct val="0"/>
        </a:spcBef>
        <a:spcAft>
          <a:spcPct val="0"/>
        </a:spcAft>
        <a:defRPr sz="3300">
          <a:solidFill>
            <a:srgbClr val="222268"/>
          </a:solidFill>
          <a:latin typeface="Calibri" panose="020F0502020204030204" pitchFamily="34" charset="0"/>
        </a:defRPr>
      </a:lvl3pPr>
      <a:lvl4pPr algn="l" rtl="0" eaLnBrk="1" fontAlgn="base" hangingPunct="1">
        <a:lnSpc>
          <a:spcPts val="2625"/>
        </a:lnSpc>
        <a:spcBef>
          <a:spcPct val="0"/>
        </a:spcBef>
        <a:spcAft>
          <a:spcPct val="0"/>
        </a:spcAft>
        <a:defRPr sz="3300">
          <a:solidFill>
            <a:srgbClr val="222268"/>
          </a:solidFill>
          <a:latin typeface="Calibri" panose="020F0502020204030204" pitchFamily="34" charset="0"/>
        </a:defRPr>
      </a:lvl4pPr>
      <a:lvl5pPr algn="l" rtl="0" eaLnBrk="1" fontAlgn="base" hangingPunct="1">
        <a:lnSpc>
          <a:spcPts val="2625"/>
        </a:lnSpc>
        <a:spcBef>
          <a:spcPct val="0"/>
        </a:spcBef>
        <a:spcAft>
          <a:spcPct val="0"/>
        </a:spcAft>
        <a:defRPr sz="3300">
          <a:solidFill>
            <a:srgbClr val="222268"/>
          </a:solidFill>
          <a:latin typeface="Calibri" panose="020F0502020204030204" pitchFamily="34" charset="0"/>
        </a:defRPr>
      </a:lvl5pPr>
      <a:lvl6pPr marL="342884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1C1C1C"/>
          </a:solidFill>
          <a:latin typeface="Verdana" pitchFamily="34" charset="0"/>
        </a:defRPr>
      </a:lvl6pPr>
      <a:lvl7pPr marL="685766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1C1C1C"/>
          </a:solidFill>
          <a:latin typeface="Verdana" pitchFamily="34" charset="0"/>
        </a:defRPr>
      </a:lvl7pPr>
      <a:lvl8pPr marL="1028649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1C1C1C"/>
          </a:solidFill>
          <a:latin typeface="Verdana" pitchFamily="34" charset="0"/>
        </a:defRPr>
      </a:lvl8pPr>
      <a:lvl9pPr marL="1371532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1C1C1C"/>
          </a:solidFill>
          <a:latin typeface="Verdana" pitchFamily="34" charset="0"/>
        </a:defRPr>
      </a:lvl9pPr>
    </p:titleStyle>
    <p:bodyStyle>
      <a:lvl1pPr marL="257162" indent="-257162" algn="l" rtl="0" eaLnBrk="1" fontAlgn="base" hangingPunct="1">
        <a:spcBef>
          <a:spcPct val="20000"/>
        </a:spcBef>
        <a:spcAft>
          <a:spcPct val="0"/>
        </a:spcAft>
        <a:buFont typeface="Wingdings 3" panose="05040102010807070707" pitchFamily="18" charset="2"/>
        <a:buChar char="ê"/>
        <a:defRPr sz="2700">
          <a:solidFill>
            <a:srgbClr val="222268"/>
          </a:solidFill>
          <a:latin typeface="Calibri" panose="020F0502020204030204" pitchFamily="34" charset="0"/>
          <a:ea typeface="+mn-ea"/>
          <a:cs typeface="+mn-cs"/>
        </a:defRPr>
      </a:lvl1pPr>
      <a:lvl2pPr marL="557185" indent="-214303" algn="l" rtl="0" eaLnBrk="1" fontAlgn="base" hangingPunct="1">
        <a:spcBef>
          <a:spcPct val="20000"/>
        </a:spcBef>
        <a:spcAft>
          <a:spcPct val="0"/>
        </a:spcAft>
        <a:buFont typeface="Wingdings 3" panose="05040102010807070707" pitchFamily="18" charset="2"/>
        <a:buChar char="ê"/>
        <a:defRPr sz="2400">
          <a:solidFill>
            <a:srgbClr val="128015"/>
          </a:solidFill>
          <a:latin typeface="Calibri" panose="020F0502020204030204" pitchFamily="34" charset="0"/>
        </a:defRPr>
      </a:lvl2pPr>
      <a:lvl3pPr marL="857207" indent="-171442" algn="l" rtl="0" eaLnBrk="1" fontAlgn="base" hangingPunct="1">
        <a:spcBef>
          <a:spcPct val="20000"/>
        </a:spcBef>
        <a:spcAft>
          <a:spcPct val="0"/>
        </a:spcAft>
        <a:buFont typeface="Wingdings 3" panose="05040102010807070707" pitchFamily="18" charset="2"/>
        <a:buChar char="ê"/>
        <a:defRPr sz="2100">
          <a:solidFill>
            <a:srgbClr val="222268"/>
          </a:solidFill>
          <a:latin typeface="Calibri" panose="020F0502020204030204" pitchFamily="34" charset="0"/>
        </a:defRPr>
      </a:lvl3pPr>
      <a:lvl4pPr marL="1200090" indent="-171442" algn="l" rtl="0" eaLnBrk="1" fontAlgn="base" hangingPunct="1">
        <a:spcBef>
          <a:spcPct val="20000"/>
        </a:spcBef>
        <a:spcAft>
          <a:spcPct val="0"/>
        </a:spcAft>
        <a:buFont typeface="Wingdings 3" panose="05040102010807070707" pitchFamily="18" charset="2"/>
        <a:buChar char="ê"/>
        <a:defRPr sz="1800">
          <a:solidFill>
            <a:srgbClr val="128015"/>
          </a:solidFill>
          <a:latin typeface="Calibri" panose="020F0502020204030204" pitchFamily="34" charset="0"/>
        </a:defRPr>
      </a:lvl4pPr>
      <a:lvl5pPr marL="1542974" indent="-171442" algn="l" rtl="0" eaLnBrk="1" fontAlgn="base" hangingPunct="1">
        <a:spcBef>
          <a:spcPct val="20000"/>
        </a:spcBef>
        <a:spcAft>
          <a:spcPct val="0"/>
        </a:spcAft>
        <a:buFont typeface="Wingdings 3" panose="05040102010807070707" pitchFamily="18" charset="2"/>
        <a:buChar char="ê"/>
        <a:defRPr sz="1500">
          <a:solidFill>
            <a:srgbClr val="222268"/>
          </a:solidFill>
          <a:latin typeface="Calibri" panose="020F0502020204030204" pitchFamily="34" charset="0"/>
        </a:defRPr>
      </a:lvl5pPr>
      <a:lvl6pPr marL="1885856" indent="-171442" algn="l" rtl="0" eaLnBrk="1" fontAlgn="base" hangingPunct="1">
        <a:spcBef>
          <a:spcPct val="20000"/>
        </a:spcBef>
        <a:spcAft>
          <a:spcPct val="0"/>
        </a:spcAft>
        <a:buFont typeface="Wingdings 3" pitchFamily="18" charset="2"/>
        <a:buChar char="ê"/>
        <a:defRPr sz="1500">
          <a:solidFill>
            <a:srgbClr val="1C1C1C"/>
          </a:solidFill>
          <a:latin typeface="+mn-lt"/>
        </a:defRPr>
      </a:lvl6pPr>
      <a:lvl7pPr marL="2228739" indent="-171442" algn="l" rtl="0" eaLnBrk="1" fontAlgn="base" hangingPunct="1">
        <a:spcBef>
          <a:spcPct val="20000"/>
        </a:spcBef>
        <a:spcAft>
          <a:spcPct val="0"/>
        </a:spcAft>
        <a:buFont typeface="Wingdings 3" pitchFamily="18" charset="2"/>
        <a:buChar char="ê"/>
        <a:defRPr sz="1500">
          <a:solidFill>
            <a:srgbClr val="1C1C1C"/>
          </a:solidFill>
          <a:latin typeface="+mn-lt"/>
        </a:defRPr>
      </a:lvl7pPr>
      <a:lvl8pPr marL="2571622" indent="-171442" algn="l" rtl="0" eaLnBrk="1" fontAlgn="base" hangingPunct="1">
        <a:spcBef>
          <a:spcPct val="20000"/>
        </a:spcBef>
        <a:spcAft>
          <a:spcPct val="0"/>
        </a:spcAft>
        <a:buFont typeface="Wingdings 3" pitchFamily="18" charset="2"/>
        <a:buChar char="ê"/>
        <a:defRPr sz="1500">
          <a:solidFill>
            <a:srgbClr val="1C1C1C"/>
          </a:solidFill>
          <a:latin typeface="+mn-lt"/>
        </a:defRPr>
      </a:lvl8pPr>
      <a:lvl9pPr marL="2914505" indent="-171442" algn="l" rtl="0" eaLnBrk="1" fontAlgn="base" hangingPunct="1">
        <a:spcBef>
          <a:spcPct val="20000"/>
        </a:spcBef>
        <a:spcAft>
          <a:spcPct val="0"/>
        </a:spcAft>
        <a:buFont typeface="Wingdings 3" pitchFamily="18" charset="2"/>
        <a:buChar char="ê"/>
        <a:defRPr sz="1500">
          <a:solidFill>
            <a:srgbClr val="1C1C1C"/>
          </a:solidFill>
          <a:latin typeface="+mn-lt"/>
        </a:defRPr>
      </a:lvl9pPr>
    </p:bodyStyle>
    <p:otherStyle>
      <a:defPPr>
        <a:defRPr lang="nl-NL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jnvclb.be/toolbox/sidebar_inleiding.ph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jnvclb.be/toolbox/sidebar_ontwerpeisen.php" TargetMode="External"/><Relationship Id="rId2" Type="http://schemas.openxmlformats.org/officeDocument/2006/relationships/hyperlink" Target="https://www.mijnvclb.be/toolbox/sidebar_procesaanpak.ph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jnvclb.be/toolbox/result.php?key=11&amp;key2=tietvbb729ro7akk249s58rgh3" TargetMode="External"/><Relationship Id="rId7" Type="http://schemas.openxmlformats.org/officeDocument/2006/relationships/hyperlink" Target="https://www.mijnvclb.be/toolbox/content_opvolging.php" TargetMode="External"/><Relationship Id="rId2" Type="http://schemas.openxmlformats.org/officeDocument/2006/relationships/hyperlink" Target="https://www.mijnvclb.be/toolbox/content_analyse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ijnvclb.be/toolbox/content_aanpak.php" TargetMode="External"/><Relationship Id="rId5" Type="http://schemas.openxmlformats.org/officeDocument/2006/relationships/hyperlink" Target="https://www.mijnvclb.be/toolbox/content_ontwerpeisen.php" TargetMode="External"/><Relationship Id="rId4" Type="http://schemas.openxmlformats.org/officeDocument/2006/relationships/hyperlink" Target="https://www.mijnvclb.be/toolbox/content_prioriteiten.php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jnvclb.be/toolbox/sidebar_bib.ph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038" y="2417907"/>
            <a:ext cx="7772400" cy="110251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nl-BE" sz="4400" dirty="0" smtClean="0"/>
              <a:t>Website </a:t>
            </a:r>
            <a:r>
              <a:rPr lang="nl-BE" sz="4400" dirty="0" err="1" smtClean="0"/>
              <a:t>WAARDEvol</a:t>
            </a:r>
            <a:r>
              <a:rPr lang="nl-BE" sz="4400" dirty="0" smtClean="0"/>
              <a:t> besturen</a:t>
            </a:r>
            <a:endParaRPr lang="nl-BE" sz="4400" dirty="0"/>
          </a:p>
        </p:txBody>
      </p:sp>
    </p:spTree>
    <p:extLst>
      <p:ext uri="{BB962C8B-B14F-4D97-AF65-F5344CB8AC3E}">
        <p14:creationId xmlns:p14="http://schemas.microsoft.com/office/powerpoint/2010/main" val="99861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Structuur </a:t>
            </a:r>
            <a:r>
              <a:rPr lang="nl-BE" dirty="0" smtClean="0">
                <a:hlinkClick r:id="rId2"/>
              </a:rPr>
              <a:t>website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188" y="1700808"/>
            <a:ext cx="8572500" cy="4728575"/>
          </a:xfrm>
        </p:spPr>
        <p:txBody>
          <a:bodyPr/>
          <a:lstStyle/>
          <a:p>
            <a:r>
              <a:rPr lang="nl-BE" dirty="0" smtClean="0"/>
              <a:t>Inleiding</a:t>
            </a:r>
          </a:p>
          <a:p>
            <a:r>
              <a:rPr lang="nl-BE" dirty="0" smtClean="0"/>
              <a:t>Ontwerpgerichte procesaanpak</a:t>
            </a:r>
          </a:p>
          <a:p>
            <a:r>
              <a:rPr lang="nl-BE" dirty="0" smtClean="0"/>
              <a:t>Ontwerpeisen en aanbevelingen</a:t>
            </a:r>
          </a:p>
          <a:p>
            <a:r>
              <a:rPr lang="nl-BE" dirty="0" smtClean="0"/>
              <a:t>Samenwerken of fusie</a:t>
            </a:r>
          </a:p>
          <a:p>
            <a:r>
              <a:rPr lang="nl-BE" dirty="0" smtClean="0"/>
              <a:t>Opleiding/workshops</a:t>
            </a:r>
          </a:p>
          <a:p>
            <a:r>
              <a:rPr lang="nl-BE" dirty="0" smtClean="0"/>
              <a:t>Contact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080A2-D1F4-4706-B846-0ED65ED2B35E}" type="slidenum">
              <a:rPr lang="nl-NL" altLang="nl-BE" smtClean="0"/>
              <a:pPr>
                <a:defRPr/>
              </a:pPr>
              <a:t>2</a:t>
            </a:fld>
            <a:endParaRPr lang="nl-NL" altLang="nl-BE" dirty="0"/>
          </a:p>
        </p:txBody>
      </p:sp>
    </p:spTree>
    <p:extLst>
      <p:ext uri="{BB962C8B-B14F-4D97-AF65-F5344CB8AC3E}">
        <p14:creationId xmlns:p14="http://schemas.microsoft.com/office/powerpoint/2010/main" val="214543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Structuur website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Inleiding</a:t>
            </a:r>
          </a:p>
          <a:p>
            <a:pPr lvl="1"/>
            <a:r>
              <a:rPr lang="nl-BE" dirty="0" smtClean="0"/>
              <a:t>Doelstelling</a:t>
            </a:r>
            <a:r>
              <a:rPr lang="nl-BE" dirty="0"/>
              <a:t>: werking van de lokale besturen </a:t>
            </a:r>
            <a:r>
              <a:rPr lang="nl-BE" b="1" dirty="0" smtClean="0"/>
              <a:t>optimaliseren</a:t>
            </a:r>
            <a:r>
              <a:rPr lang="nl-BE" dirty="0"/>
              <a:t> en </a:t>
            </a:r>
            <a:r>
              <a:rPr lang="nl-BE" dirty="0" smtClean="0"/>
              <a:t>samenwerking </a:t>
            </a:r>
            <a:r>
              <a:rPr lang="nl-BE" dirty="0"/>
              <a:t>van de lokale CLB’s binnen het VCLB-netwerk </a:t>
            </a:r>
            <a:r>
              <a:rPr lang="nl-BE" b="1" dirty="0" smtClean="0"/>
              <a:t>versterken</a:t>
            </a:r>
            <a:r>
              <a:rPr lang="nl-BE" dirty="0" smtClean="0"/>
              <a:t>.</a:t>
            </a:r>
          </a:p>
          <a:p>
            <a:pPr lvl="1"/>
            <a:r>
              <a:rPr lang="nl-BE" dirty="0" smtClean="0"/>
              <a:t>Voor wie: directies en bestuurders</a:t>
            </a:r>
          </a:p>
          <a:p>
            <a:pPr lvl="1"/>
            <a:r>
              <a:rPr lang="nl-BE" dirty="0"/>
              <a:t>V</a:t>
            </a:r>
            <a:r>
              <a:rPr lang="nl-BE" dirty="0" smtClean="0"/>
              <a:t>ertrekkend </a:t>
            </a:r>
            <a:r>
              <a:rPr lang="nl-BE" dirty="0"/>
              <a:t>vanuit de gezamenlijke </a:t>
            </a:r>
            <a:r>
              <a:rPr lang="nl-BE" b="1" dirty="0" smtClean="0"/>
              <a:t>VCLB-waarden</a:t>
            </a:r>
            <a:r>
              <a:rPr lang="nl-BE" dirty="0" smtClean="0"/>
              <a:t> </a:t>
            </a:r>
          </a:p>
          <a:p>
            <a:pPr lvl="1"/>
            <a:r>
              <a:rPr lang="nl-BE" dirty="0" smtClean="0"/>
              <a:t>Via een</a:t>
            </a:r>
            <a:r>
              <a:rPr lang="nl-BE" dirty="0"/>
              <a:t> </a:t>
            </a:r>
            <a:r>
              <a:rPr lang="nl-BE" dirty="0">
                <a:hlinkClick r:id="rId2" tooltip="naar ontwerpgerichte procesaanpak"/>
              </a:rPr>
              <a:t>ontwerpgerichte </a:t>
            </a:r>
            <a:r>
              <a:rPr lang="nl-BE" dirty="0" smtClean="0">
                <a:hlinkClick r:id="rId2" tooltip="naar ontwerpgerichte procesaanpak"/>
              </a:rPr>
              <a:t>procesaanpak</a:t>
            </a:r>
            <a:endParaRPr lang="nl-BE" dirty="0" smtClean="0"/>
          </a:p>
          <a:p>
            <a:pPr lvl="1"/>
            <a:r>
              <a:rPr lang="nl-BE" dirty="0" smtClean="0"/>
              <a:t>Op basis van</a:t>
            </a:r>
            <a:r>
              <a:rPr lang="nl-BE" dirty="0"/>
              <a:t> </a:t>
            </a:r>
            <a:r>
              <a:rPr lang="nl-BE" dirty="0">
                <a:hlinkClick r:id="rId3" tooltip="naar ontwerpeisen"/>
              </a:rPr>
              <a:t>ontwerpeisen</a:t>
            </a:r>
            <a:r>
              <a:rPr lang="nl-BE" dirty="0"/>
              <a:t> en </a:t>
            </a:r>
            <a:r>
              <a:rPr lang="nl-BE" dirty="0" smtClean="0">
                <a:hlinkClick r:id="rId3" tooltip="naar aanbevelingen"/>
              </a:rPr>
              <a:t>aanbevelingen</a:t>
            </a:r>
            <a:endParaRPr lang="nl-BE" dirty="0" smtClean="0"/>
          </a:p>
          <a:p>
            <a:pPr lvl="1"/>
            <a:r>
              <a:rPr lang="nl-BE" dirty="0" smtClean="0"/>
              <a:t>Procesaanpak verloopt via</a:t>
            </a:r>
            <a:r>
              <a:rPr lang="nl-BE" dirty="0"/>
              <a:t> </a:t>
            </a:r>
            <a:r>
              <a:rPr lang="nl-BE" b="1" dirty="0" smtClean="0"/>
              <a:t>stappenplan</a:t>
            </a:r>
            <a:r>
              <a:rPr lang="nl-BE" dirty="0"/>
              <a:t> </a:t>
            </a:r>
            <a:r>
              <a:rPr lang="nl-BE" dirty="0" smtClean="0"/>
              <a:t>(= hoofdstructuur </a:t>
            </a:r>
            <a:r>
              <a:rPr lang="nl-BE" dirty="0"/>
              <a:t>van de </a:t>
            </a:r>
            <a:r>
              <a:rPr lang="nl-BE" dirty="0" smtClean="0"/>
              <a:t>website)</a:t>
            </a:r>
          </a:p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080A2-D1F4-4706-B846-0ED65ED2B35E}" type="slidenum">
              <a:rPr lang="nl-NL" altLang="nl-BE" smtClean="0"/>
              <a:pPr>
                <a:defRPr/>
              </a:pPr>
              <a:t>3</a:t>
            </a:fld>
            <a:endParaRPr lang="nl-NL" altLang="nl-BE" dirty="0"/>
          </a:p>
        </p:txBody>
      </p:sp>
    </p:spTree>
    <p:extLst>
      <p:ext uri="{BB962C8B-B14F-4D97-AF65-F5344CB8AC3E}">
        <p14:creationId xmlns:p14="http://schemas.microsoft.com/office/powerpoint/2010/main" val="426125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Structuur website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Ontwerpgerichte procesaanpak:</a:t>
            </a:r>
          </a:p>
          <a:p>
            <a:pPr lvl="1"/>
            <a:r>
              <a:rPr lang="nl-BE" b="1" dirty="0" smtClean="0">
                <a:hlinkClick r:id="rId2" tooltip="nar analyse"/>
              </a:rPr>
              <a:t>Analyse</a:t>
            </a:r>
            <a:r>
              <a:rPr lang="nl-BE" dirty="0"/>
              <a:t>: waar staan we nu</a:t>
            </a:r>
            <a:r>
              <a:rPr lang="nl-BE" dirty="0" smtClean="0"/>
              <a:t>? (+ </a:t>
            </a:r>
            <a:r>
              <a:rPr lang="nl-BE" dirty="0" smtClean="0">
                <a:hlinkClick r:id="rId3"/>
              </a:rPr>
              <a:t>zelfevaluatietool</a:t>
            </a:r>
            <a:r>
              <a:rPr lang="nl-BE" dirty="0" smtClean="0"/>
              <a:t>)</a:t>
            </a:r>
            <a:endParaRPr lang="nl-BE" dirty="0"/>
          </a:p>
          <a:p>
            <a:pPr lvl="1"/>
            <a:r>
              <a:rPr lang="nl-BE" b="1" dirty="0">
                <a:hlinkClick r:id="rId4" tooltip="naar priotiteiten"/>
              </a:rPr>
              <a:t>Prioriteiten</a:t>
            </a:r>
            <a:r>
              <a:rPr lang="nl-BE" dirty="0"/>
              <a:t>: wat zijn onze prioriteiten en wat pakken we eerst aan?</a:t>
            </a:r>
          </a:p>
          <a:p>
            <a:pPr lvl="1"/>
            <a:r>
              <a:rPr lang="nl-BE" b="1" dirty="0">
                <a:hlinkClick r:id="rId5" tooltip="naar ontwerpeisen"/>
              </a:rPr>
              <a:t>Ontwerpeisen</a:t>
            </a:r>
            <a:r>
              <a:rPr lang="nl-BE" dirty="0"/>
              <a:t>: wat zeggen de ontwerpeisen en aanbevelingen</a:t>
            </a:r>
            <a:r>
              <a:rPr lang="nl-BE" dirty="0" smtClean="0"/>
              <a:t>? (+ </a:t>
            </a:r>
            <a:r>
              <a:rPr lang="nl-BE" dirty="0" err="1" smtClean="0"/>
              <a:t>toolbox</a:t>
            </a:r>
            <a:r>
              <a:rPr lang="nl-BE" dirty="0" smtClean="0"/>
              <a:t>)</a:t>
            </a:r>
            <a:endParaRPr lang="nl-BE" dirty="0"/>
          </a:p>
          <a:p>
            <a:pPr lvl="1"/>
            <a:r>
              <a:rPr lang="nl-BE" b="1" dirty="0">
                <a:hlinkClick r:id="rId6" tooltip="naar aanpak"/>
              </a:rPr>
              <a:t>Aanpak</a:t>
            </a:r>
            <a:r>
              <a:rPr lang="nl-BE" dirty="0"/>
              <a:t>: hoe pakken we het concreet aan?</a:t>
            </a:r>
          </a:p>
          <a:p>
            <a:pPr lvl="1"/>
            <a:r>
              <a:rPr lang="nl-BE" b="1" dirty="0">
                <a:hlinkClick r:id="rId7" tooltip="naar opvolging"/>
              </a:rPr>
              <a:t>Opvolging</a:t>
            </a:r>
            <a:r>
              <a:rPr lang="nl-BE" dirty="0"/>
              <a:t>: hoe volgen we het proces verder op?</a:t>
            </a:r>
          </a:p>
          <a:p>
            <a:pPr lvl="1"/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080A2-D1F4-4706-B846-0ED65ED2B35E}" type="slidenum">
              <a:rPr lang="nl-NL" altLang="nl-BE" smtClean="0"/>
              <a:pPr>
                <a:defRPr/>
              </a:pPr>
              <a:t>4</a:t>
            </a:fld>
            <a:endParaRPr lang="nl-NL" altLang="nl-BE" dirty="0"/>
          </a:p>
        </p:txBody>
      </p:sp>
    </p:spTree>
    <p:extLst>
      <p:ext uri="{BB962C8B-B14F-4D97-AF65-F5344CB8AC3E}">
        <p14:creationId xmlns:p14="http://schemas.microsoft.com/office/powerpoint/2010/main" val="1670593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Structuur website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Ontwerpeisen en aanbevelingen</a:t>
            </a:r>
          </a:p>
          <a:p>
            <a:pPr lvl="1"/>
            <a:r>
              <a:rPr lang="nl-BE" dirty="0" smtClean="0"/>
              <a:t>Randvoorwaarden deugdelijk bestuur voor VCLB</a:t>
            </a:r>
          </a:p>
          <a:p>
            <a:pPr lvl="1"/>
            <a:r>
              <a:rPr lang="nl-BE" dirty="0" smtClean="0"/>
              <a:t>Op basis van analyse </a:t>
            </a:r>
            <a:r>
              <a:rPr lang="nl-BE" dirty="0"/>
              <a:t>van de </a:t>
            </a:r>
            <a:r>
              <a:rPr lang="nl-BE" dirty="0">
                <a:hlinkClick r:id="rId2" tooltip="naar de bibliografiepagina"/>
              </a:rPr>
              <a:t>wetenschappelijke literatuur</a:t>
            </a:r>
            <a:r>
              <a:rPr lang="nl-BE" dirty="0"/>
              <a:t>, de best </a:t>
            </a:r>
            <a:r>
              <a:rPr lang="nl-BE" dirty="0" err="1"/>
              <a:t>practices</a:t>
            </a:r>
            <a:r>
              <a:rPr lang="nl-BE" dirty="0"/>
              <a:t> en de </a:t>
            </a:r>
            <a:r>
              <a:rPr lang="nl-BE" dirty="0" smtClean="0"/>
              <a:t>CLB-context</a:t>
            </a:r>
          </a:p>
          <a:p>
            <a:pPr lvl="1"/>
            <a:r>
              <a:rPr lang="nl-BE" dirty="0" smtClean="0"/>
              <a:t>Per ontwerpeis is een </a:t>
            </a:r>
            <a:r>
              <a:rPr lang="nl-BE" b="1" dirty="0" err="1" smtClean="0"/>
              <a:t>toolbox</a:t>
            </a:r>
            <a:r>
              <a:rPr lang="nl-BE" dirty="0" smtClean="0"/>
              <a:t> aanwezig met materiaal ter ondersteuning voor directies en bestuurders</a:t>
            </a:r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080A2-D1F4-4706-B846-0ED65ED2B35E}" type="slidenum">
              <a:rPr lang="nl-NL" altLang="nl-BE" smtClean="0"/>
              <a:pPr>
                <a:defRPr/>
              </a:pPr>
              <a:t>5</a:t>
            </a:fld>
            <a:endParaRPr lang="nl-NL" altLang="nl-BE" dirty="0"/>
          </a:p>
        </p:txBody>
      </p:sp>
    </p:spTree>
    <p:extLst>
      <p:ext uri="{BB962C8B-B14F-4D97-AF65-F5344CB8AC3E}">
        <p14:creationId xmlns:p14="http://schemas.microsoft.com/office/powerpoint/2010/main" val="2159335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Structuur website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Samenwerken of fusie</a:t>
            </a:r>
          </a:p>
          <a:p>
            <a:pPr lvl="1"/>
            <a:r>
              <a:rPr lang="nl-BE" dirty="0" smtClean="0"/>
              <a:t>Waarom?</a:t>
            </a:r>
          </a:p>
          <a:p>
            <a:pPr lvl="1"/>
            <a:r>
              <a:rPr lang="nl-BE" dirty="0" smtClean="0"/>
              <a:t>Vormen </a:t>
            </a:r>
            <a:r>
              <a:rPr lang="nl-BE" dirty="0"/>
              <a:t>van </a:t>
            </a:r>
            <a:r>
              <a:rPr lang="nl-BE" dirty="0" smtClean="0"/>
              <a:t>samenwerken</a:t>
            </a:r>
          </a:p>
          <a:p>
            <a:pPr lvl="1"/>
            <a:r>
              <a:rPr lang="nl-BE" dirty="0" smtClean="0"/>
              <a:t>Draaiboek </a:t>
            </a:r>
            <a:r>
              <a:rPr lang="nl-BE" dirty="0"/>
              <a:t>bestuurlijke </a:t>
            </a:r>
            <a:r>
              <a:rPr lang="nl-BE" dirty="0" smtClean="0"/>
              <a:t>fusie</a:t>
            </a:r>
          </a:p>
          <a:p>
            <a:pPr lvl="1"/>
            <a:r>
              <a:rPr lang="nl-BE" dirty="0" smtClean="0"/>
              <a:t>Aanloop </a:t>
            </a:r>
            <a:r>
              <a:rPr lang="nl-BE" dirty="0"/>
              <a:t>naar een fusie</a:t>
            </a:r>
          </a:p>
          <a:p>
            <a:pPr lvl="1"/>
            <a:r>
              <a:rPr lang="nl-BE" dirty="0" smtClean="0"/>
              <a:t>Een </a:t>
            </a:r>
            <a:r>
              <a:rPr lang="nl-BE" dirty="0"/>
              <a:t>fusie</a:t>
            </a:r>
          </a:p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080A2-D1F4-4706-B846-0ED65ED2B35E}" type="slidenum">
              <a:rPr lang="nl-NL" altLang="nl-BE" smtClean="0"/>
              <a:pPr>
                <a:defRPr/>
              </a:pPr>
              <a:t>6</a:t>
            </a:fld>
            <a:endParaRPr lang="nl-NL" altLang="nl-BE" dirty="0"/>
          </a:p>
        </p:txBody>
      </p:sp>
    </p:spTree>
    <p:extLst>
      <p:ext uri="{BB962C8B-B14F-4D97-AF65-F5344CB8AC3E}">
        <p14:creationId xmlns:p14="http://schemas.microsoft.com/office/powerpoint/2010/main" val="3359666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Structuur website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Samenwerken of fusie</a:t>
            </a:r>
          </a:p>
          <a:p>
            <a:pPr lvl="1"/>
            <a:r>
              <a:rPr lang="nl-BE" dirty="0" smtClean="0"/>
              <a:t>Een fusie</a:t>
            </a:r>
          </a:p>
          <a:p>
            <a:pPr lvl="2"/>
            <a:r>
              <a:rPr lang="nl-NL" dirty="0" smtClean="0"/>
              <a:t>Fusieovereenkomst</a:t>
            </a:r>
            <a:endParaRPr lang="nl-NL" dirty="0"/>
          </a:p>
          <a:p>
            <a:pPr lvl="2"/>
            <a:r>
              <a:rPr lang="nl-NL" dirty="0" smtClean="0"/>
              <a:t>Communicatie </a:t>
            </a:r>
            <a:r>
              <a:rPr lang="nl-NL" dirty="0"/>
              <a:t>en </a:t>
            </a:r>
            <a:r>
              <a:rPr lang="nl-NL" dirty="0" smtClean="0"/>
              <a:t>Inspraak</a:t>
            </a:r>
          </a:p>
          <a:p>
            <a:pPr lvl="2"/>
            <a:r>
              <a:rPr lang="nl-NL" dirty="0" smtClean="0"/>
              <a:t>Financiën</a:t>
            </a:r>
            <a:endParaRPr lang="nl-NL" dirty="0"/>
          </a:p>
          <a:p>
            <a:pPr lvl="2"/>
            <a:r>
              <a:rPr lang="nl-NL" dirty="0" smtClean="0"/>
              <a:t>Instrumentarium </a:t>
            </a:r>
            <a:r>
              <a:rPr lang="nl-NL" dirty="0"/>
              <a:t>vzw’s </a:t>
            </a:r>
            <a:endParaRPr lang="en-US" dirty="0"/>
          </a:p>
          <a:p>
            <a:pPr lvl="2"/>
            <a:r>
              <a:rPr lang="nl-NL" dirty="0" smtClean="0"/>
              <a:t>Juridische </a:t>
            </a:r>
            <a:r>
              <a:rPr lang="nl-NL" dirty="0"/>
              <a:t>aspecten fusie van vzw’s </a:t>
            </a:r>
          </a:p>
          <a:p>
            <a:pPr lvl="2"/>
            <a:r>
              <a:rPr lang="nl-NL" dirty="0" smtClean="0"/>
              <a:t>Patrimonium </a:t>
            </a:r>
            <a:r>
              <a:rPr lang="nl-NL" dirty="0"/>
              <a:t>en infrastructuur</a:t>
            </a:r>
            <a:endParaRPr lang="en-US" dirty="0"/>
          </a:p>
          <a:p>
            <a:pPr lvl="2"/>
            <a:r>
              <a:rPr lang="nl-NL" dirty="0" smtClean="0"/>
              <a:t>Meldingsprocedures </a:t>
            </a:r>
            <a:endParaRPr lang="nl-NL" dirty="0"/>
          </a:p>
          <a:p>
            <a:pPr lvl="2"/>
            <a:r>
              <a:rPr lang="nl-NL" dirty="0" smtClean="0"/>
              <a:t>Personeel</a:t>
            </a:r>
            <a:r>
              <a:rPr lang="nl-NL" b="1" dirty="0"/>
              <a:t/>
            </a:r>
            <a:br>
              <a:rPr lang="nl-NL" b="1" dirty="0"/>
            </a:br>
            <a:endParaRPr lang="nl-BE" dirty="0"/>
          </a:p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080A2-D1F4-4706-B846-0ED65ED2B35E}" type="slidenum">
              <a:rPr lang="nl-NL" altLang="nl-BE" smtClean="0"/>
              <a:pPr>
                <a:defRPr/>
              </a:pPr>
              <a:t>7</a:t>
            </a:fld>
            <a:endParaRPr lang="nl-NL" altLang="nl-BE" dirty="0"/>
          </a:p>
        </p:txBody>
      </p:sp>
    </p:spTree>
    <p:extLst>
      <p:ext uri="{BB962C8B-B14F-4D97-AF65-F5344CB8AC3E}">
        <p14:creationId xmlns:p14="http://schemas.microsoft.com/office/powerpoint/2010/main" val="2354434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Structuur website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Opleiding/workshops</a:t>
            </a:r>
          </a:p>
          <a:p>
            <a:pPr lvl="1"/>
            <a:r>
              <a:rPr lang="nl-BE" dirty="0" smtClean="0"/>
              <a:t>VCLB</a:t>
            </a:r>
          </a:p>
          <a:p>
            <a:pPr lvl="1"/>
            <a:r>
              <a:rPr lang="nl-BE" dirty="0" smtClean="0"/>
              <a:t>Katholiek Onderwijs Vlaanderen</a:t>
            </a:r>
          </a:p>
          <a:p>
            <a:pPr lvl="1"/>
            <a:r>
              <a:rPr lang="nl-BE" dirty="0" smtClean="0"/>
              <a:t>Externe organisaties</a:t>
            </a:r>
            <a:endParaRPr lang="nl-BE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080A2-D1F4-4706-B846-0ED65ED2B35E}" type="slidenum">
              <a:rPr lang="nl-NL" altLang="nl-BE" smtClean="0"/>
              <a:pPr>
                <a:defRPr/>
              </a:pPr>
              <a:t>8</a:t>
            </a:fld>
            <a:endParaRPr lang="nl-NL" altLang="nl-BE" dirty="0"/>
          </a:p>
        </p:txBody>
      </p:sp>
    </p:spTree>
    <p:extLst>
      <p:ext uri="{BB962C8B-B14F-4D97-AF65-F5344CB8AC3E}">
        <p14:creationId xmlns:p14="http://schemas.microsoft.com/office/powerpoint/2010/main" val="1120800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Structuur website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Contact</a:t>
            </a:r>
          </a:p>
          <a:p>
            <a:pPr lvl="1"/>
            <a:r>
              <a:rPr lang="nl-BE" dirty="0" smtClean="0"/>
              <a:t>CAJO</a:t>
            </a:r>
          </a:p>
          <a:p>
            <a:pPr lvl="2"/>
            <a:r>
              <a:rPr lang="nl-BE" dirty="0" smtClean="0"/>
              <a:t>Annelien </a:t>
            </a:r>
            <a:r>
              <a:rPr lang="nl-BE" dirty="0" err="1" smtClean="0"/>
              <a:t>Maebe</a:t>
            </a:r>
            <a:endParaRPr lang="nl-BE" dirty="0"/>
          </a:p>
          <a:p>
            <a:pPr lvl="2"/>
            <a:r>
              <a:rPr lang="nl-BE" dirty="0" smtClean="0"/>
              <a:t>Elke Michiels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080A2-D1F4-4706-B846-0ED65ED2B35E}" type="slidenum">
              <a:rPr lang="nl-NL" altLang="nl-BE" smtClean="0"/>
              <a:pPr>
                <a:defRPr/>
              </a:pPr>
              <a:t>9</a:t>
            </a:fld>
            <a:endParaRPr lang="nl-NL" altLang="nl-BE" dirty="0"/>
          </a:p>
        </p:txBody>
      </p:sp>
    </p:spTree>
    <p:extLst>
      <p:ext uri="{BB962C8B-B14F-4D97-AF65-F5344CB8AC3E}">
        <p14:creationId xmlns:p14="http://schemas.microsoft.com/office/powerpoint/2010/main" val="110413339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e2008witteachtergrond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000" dirty="0" err="1" smtClean="0">
            <a:solidFill>
              <a:srgbClr val="003A8C"/>
            </a:solidFill>
            <a:latin typeface="Calibri" panose="020F0502020204030204" pitchFamily="34" charset="0"/>
          </a:defRPr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-Powerpoint-VCLB-43.potx" id="{A4EAA89E-ABA3-46A0-820C-4AB8A8A06532}" vid="{00CB74C8-0B32-468F-B076-CC564D34381F}"/>
    </a:ext>
  </a:ext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Powerpoint-VCLB-2016</Template>
  <TotalTime>218</TotalTime>
  <Words>170</Words>
  <Application>Microsoft Office PowerPoint</Application>
  <PresentationFormat>Diavoorstelling (4:3)</PresentationFormat>
  <Paragraphs>64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Verdana</vt:lpstr>
      <vt:lpstr>Wingdings 3</vt:lpstr>
      <vt:lpstr>presentatie2008witteachtergrond</vt:lpstr>
      <vt:lpstr>Website WAARDEvol besturen</vt:lpstr>
      <vt:lpstr>Structuur website </vt:lpstr>
      <vt:lpstr>Structuur website</vt:lpstr>
      <vt:lpstr>Structuur website</vt:lpstr>
      <vt:lpstr>Structuur website</vt:lpstr>
      <vt:lpstr>Structuur website</vt:lpstr>
      <vt:lpstr>Structuur website</vt:lpstr>
      <vt:lpstr>Structuur website</vt:lpstr>
      <vt:lpstr>Structuur website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Webpagina WAARDEvol besturen</dc:title>
  <dc:creator>CAJO</dc:creator>
  <cp:lastModifiedBy>CAJO</cp:lastModifiedBy>
  <cp:revision>9</cp:revision>
  <cp:lastPrinted>2017-08-24T12:27:34Z</cp:lastPrinted>
  <dcterms:created xsi:type="dcterms:W3CDTF">2017-08-24T07:01:43Z</dcterms:created>
  <dcterms:modified xsi:type="dcterms:W3CDTF">2017-09-06T14:54:05Z</dcterms:modified>
</cp:coreProperties>
</file>